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2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9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6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02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9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91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7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0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2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7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DDD4A1-BFB1-47CE-8516-35B6C44D911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66E876-6BA3-4888-BA31-910CD626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weak 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9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Four Themes of the Federalist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An explanation of the blessings of national government</a:t>
            </a:r>
          </a:p>
          <a:p>
            <a:r>
              <a:rPr lang="en-US" altLang="en-US" sz="2400" dirty="0" smtClean="0"/>
              <a:t>An indictment of the Articles of Confederation for failing to provide such a government at the national level</a:t>
            </a:r>
          </a:p>
          <a:p>
            <a:r>
              <a:rPr lang="en-US" altLang="en-US" sz="2400" dirty="0" smtClean="0"/>
              <a:t>An analysis and defense of the Constitution as an instrument of federalism and governance</a:t>
            </a:r>
          </a:p>
          <a:p>
            <a:r>
              <a:rPr lang="en-US" altLang="en-US" sz="2400" dirty="0" smtClean="0"/>
              <a:t>An exposition of the costs and benefits of freedom. </a:t>
            </a:r>
          </a:p>
          <a:p>
            <a:pPr lvl="1">
              <a:buNone/>
            </a:pPr>
            <a:r>
              <a:rPr lang="en-US" altLang="en-US" sz="2200" dirty="0" smtClean="0">
                <a:sym typeface="Wingdings" panose="05000000000000000000" pitchFamily="2" charset="2"/>
              </a:rPr>
              <a:t></a:t>
            </a:r>
            <a:r>
              <a:rPr lang="en-US" altLang="en-US" sz="2200" dirty="0" smtClean="0"/>
              <a:t> They are essays designed to persuade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7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New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Government and “Democracy in America”</a:t>
            </a:r>
          </a:p>
          <a:p>
            <a:r>
              <a:rPr lang="en-US" altLang="en-US" dirty="0" smtClean="0"/>
              <a:t>Democracy in America was viewed as something that was part of life and customs</a:t>
            </a:r>
          </a:p>
          <a:p>
            <a:r>
              <a:rPr lang="en-US" altLang="en-US" dirty="0" smtClean="0"/>
              <a:t>The constitution is the foundation to the style of government and the basis for how governments shall act.</a:t>
            </a:r>
          </a:p>
          <a:p>
            <a:r>
              <a:rPr lang="en-US" altLang="en-US" dirty="0" smtClean="0"/>
              <a:t>The leadership under Washington was very strong and he was someone that commanded respect.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8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Washington had a cabinet of advisors and often times these advisors would create debate</a:t>
            </a:r>
          </a:p>
          <a:p>
            <a:r>
              <a:rPr lang="en-US" altLang="en-US" dirty="0" smtClean="0"/>
              <a:t>Hamilton wanted to create a national bank that would help create avenues to pay off war debt.</a:t>
            </a:r>
          </a:p>
          <a:p>
            <a:r>
              <a:rPr lang="en-US" altLang="en-US" dirty="0" smtClean="0"/>
              <a:t>His plan was to create bonds and sell these in order to pay immediate debt while issuing interest to the 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1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The Ratification Debates in 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Ratification debates addressed two questions:</a:t>
            </a:r>
          </a:p>
          <a:p>
            <a:r>
              <a:rPr lang="en-US" altLang="en-US" dirty="0" smtClean="0"/>
              <a:t>Should the Articles of Confederation be replaced?</a:t>
            </a:r>
          </a:p>
          <a:p>
            <a:r>
              <a:rPr lang="en-US" altLang="en-US" dirty="0" smtClean="0"/>
              <a:t>If the Articles should be replaced, what should be the features of the new constitution?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1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Arguments against the Articles of Confederation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The national government did not have the power to enforce its own laws-Congress could not effectively regulate trade among states, collect taxes, or try individuals who broke national laws.</a:t>
            </a:r>
          </a:p>
          <a:p>
            <a:r>
              <a:rPr lang="en-US" altLang="en-US" dirty="0" smtClean="0"/>
              <a:t>The federal government was not given sole power to coin money causing inflation.</a:t>
            </a:r>
          </a:p>
          <a:p>
            <a:r>
              <a:rPr lang="en-US" altLang="en-US" dirty="0" smtClean="0"/>
              <a:t>Government was unresponsive to changing circumstances.  New laws required supermajorities (9 of the 13 states) that were slow and costly to form.</a:t>
            </a:r>
          </a:p>
          <a:p>
            <a:r>
              <a:rPr lang="en-US" altLang="en-US" dirty="0" smtClean="0"/>
              <a:t>Amendments required unanimity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The Constitution “fixed” the Articles, but at what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Anti-Federalists argued that the new Constitution provided insufficient protection for the rights of individuals and states from the powerful new federal government.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Anti-Federalists preferred either</a:t>
            </a:r>
          </a:p>
          <a:p>
            <a:pPr marL="876300" lvl="1" indent="-419100">
              <a:buFont typeface="Wingdings" panose="05000000000000000000" pitchFamily="2" charset="2"/>
              <a:buAutoNum type="alphaLcParenR"/>
            </a:pPr>
            <a:r>
              <a:rPr lang="en-US" altLang="en-US" sz="2200" dirty="0" smtClean="0"/>
              <a:t>To scrap the national government entirely, or</a:t>
            </a:r>
          </a:p>
          <a:p>
            <a:pPr marL="876300" lvl="1" indent="-419100">
              <a:buFont typeface="Wingdings" panose="05000000000000000000" pitchFamily="2" charset="2"/>
              <a:buAutoNum type="alphaLcParenR"/>
            </a:pPr>
            <a:r>
              <a:rPr lang="en-US" altLang="en-US" sz="2200" dirty="0" smtClean="0"/>
              <a:t>Keep the Articles as they stood.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1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was the basis for Anti-Federalist Opposition?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In general, the Anti-Federalists viewed the Constitution as a threat to five cherished values</a:t>
            </a:r>
          </a:p>
          <a:p>
            <a:pPr lvl="1"/>
            <a:r>
              <a:rPr lang="en-US" altLang="en-US" dirty="0" smtClean="0"/>
              <a:t>Law</a:t>
            </a:r>
          </a:p>
          <a:p>
            <a:pPr lvl="1"/>
            <a:r>
              <a:rPr lang="en-US" altLang="en-US" dirty="0" smtClean="0"/>
              <a:t>Political Stability</a:t>
            </a:r>
          </a:p>
          <a:p>
            <a:pPr lvl="1"/>
            <a:r>
              <a:rPr lang="en-US" altLang="en-US" dirty="0" smtClean="0"/>
              <a:t>The Principles of the Declaration of Independence</a:t>
            </a:r>
          </a:p>
          <a:p>
            <a:pPr lvl="1"/>
            <a:r>
              <a:rPr lang="en-US" altLang="en-US" dirty="0" smtClean="0"/>
              <a:t>To Federalism</a:t>
            </a:r>
          </a:p>
          <a:p>
            <a:pPr lvl="1"/>
            <a:r>
              <a:rPr lang="en-US" altLang="en-US" dirty="0" smtClean="0"/>
              <a:t>Anti-</a:t>
            </a:r>
            <a:r>
              <a:rPr lang="en-US" altLang="en-US" dirty="0" err="1" smtClean="0"/>
              <a:t>Commericalism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What’s so special about states’ rights?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Anti-Federalists believed that effective administration could only exist in states with a small territory with a homogenous population.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In large, diverse republics, many significant differences in condition, interest, and habit have to be ignored for the sake of uniform administration.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 large national government would impose uniform rules despite American diversity, resulting in hardship and inequity in many parts of the country.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5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Federalist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set of essays, written by Hamilton, James Madison, and John Jay, and published in New York newspapers under the pseudonym </a:t>
            </a:r>
            <a:r>
              <a:rPr lang="en-US" altLang="en-US" dirty="0" err="1" smtClean="0"/>
              <a:t>Publius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During the ratification controversy, these essays were circulated nationally.</a:t>
            </a:r>
          </a:p>
          <a:p>
            <a:r>
              <a:rPr lang="en-US" altLang="en-US" dirty="0" smtClean="0"/>
              <a:t>The essays linked opposition to the new Constitution with hot-headed liberals (Patrick Henry) and those with a vested interest in maintaining a weak government (George Clinton).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77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535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Organic</vt:lpstr>
      <vt:lpstr>A weak Confederation</vt:lpstr>
      <vt:lpstr>The New Republic</vt:lpstr>
      <vt:lpstr>PowerPoint Presentation</vt:lpstr>
      <vt:lpstr>The Ratification Debates in Historical Context</vt:lpstr>
      <vt:lpstr>Arguments against the Articles of Confederation</vt:lpstr>
      <vt:lpstr>The Constitution “fixed” the Articles, but at what cost?</vt:lpstr>
      <vt:lpstr>What was the basis for Anti-Federalist Opposition?</vt:lpstr>
      <vt:lpstr>What’s so special about states’ rights?</vt:lpstr>
      <vt:lpstr>The Federalist Papers</vt:lpstr>
      <vt:lpstr>Four Themes of the Federalist Papers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weak Confederation</dc:title>
  <dc:creator>Aaron Mullinax</dc:creator>
  <cp:lastModifiedBy>Aaron Mullinax</cp:lastModifiedBy>
  <cp:revision>1</cp:revision>
  <dcterms:created xsi:type="dcterms:W3CDTF">2015-11-16T19:09:54Z</dcterms:created>
  <dcterms:modified xsi:type="dcterms:W3CDTF">2015-11-16T19:11:06Z</dcterms:modified>
</cp:coreProperties>
</file>