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Americas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2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PYRAMID – CALENDAR 90 STEPS ON 4 SIDES – 4 STEPS TO TOP – 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4" y="2557463"/>
            <a:ext cx="8013031" cy="40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CHACMOOL – MAYAN GOD</a:t>
            </a:r>
            <a:br>
              <a:rPr lang="en-US" dirty="0"/>
            </a:br>
            <a:r>
              <a:rPr lang="en-US" dirty="0"/>
              <a:t>PLACED A BEATING HEART ON PLATE</a:t>
            </a:r>
          </a:p>
        </p:txBody>
      </p:sp>
      <p:pic>
        <p:nvPicPr>
          <p:cNvPr id="4" name="Picture 2" descr="http://ultimaadvertencia.com/web/wp-content/uploads/2012/06/Cakmol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2" y="2285999"/>
            <a:ext cx="7337256" cy="47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BALL COURT</a:t>
            </a:r>
          </a:p>
        </p:txBody>
      </p:sp>
      <p:pic>
        <p:nvPicPr>
          <p:cNvPr id="4" name="Picture 2" descr="https://s-media-cache-ak0.pinimg.com/236x/5e/bf/c2/5ebfc2e5d72f96218aabf49a652532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4" y="2478505"/>
            <a:ext cx="4642103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uertovallarta.net/images/fast_facts/sacred-ball-game/saced-aztec-ball-game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08" y="2285999"/>
            <a:ext cx="4022717" cy="39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9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pic>
        <p:nvPicPr>
          <p:cNvPr id="4" name="Picture 4" descr="http://www.mexicomaxico.org/Tenoch/images/Tlachtli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5" y="2774950"/>
            <a:ext cx="7507705" cy="32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4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 TODAY</a:t>
            </a:r>
            <a:endParaRPr lang="en-US" dirty="0"/>
          </a:p>
        </p:txBody>
      </p:sp>
      <p:pic>
        <p:nvPicPr>
          <p:cNvPr id="4" name="Content Placeholder 3" descr="CHICHEN ITZA TODA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7752"/>
          <a:stretch>
            <a:fillRect/>
          </a:stretch>
        </p:blipFill>
        <p:spPr>
          <a:xfrm>
            <a:off x="2666459" y="2557463"/>
            <a:ext cx="685908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STEEP/ SMALL STEPS</a:t>
            </a:r>
          </a:p>
        </p:txBody>
      </p:sp>
      <p:pic>
        <p:nvPicPr>
          <p:cNvPr id="4" name="Content Placeholder 3" descr="VERY STEE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17779"/>
          <a:stretch>
            <a:fillRect/>
          </a:stretch>
        </p:blipFill>
        <p:spPr>
          <a:xfrm>
            <a:off x="2387391" y="2553767"/>
            <a:ext cx="7417218" cy="35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10,000-100,000 Years ago</a:t>
            </a:r>
          </a:p>
          <a:p>
            <a:r>
              <a:rPr lang="en-US" dirty="0"/>
              <a:t>Glaciers – thick sheets of ice – covered 1/3 of the Earth</a:t>
            </a:r>
          </a:p>
          <a:p>
            <a:endParaRPr lang="en-US" dirty="0"/>
          </a:p>
        </p:txBody>
      </p:sp>
      <p:pic>
        <p:nvPicPr>
          <p:cNvPr id="4" name="Picture 2" descr="http://www.crystalinks.com/migration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1" y="3595756"/>
            <a:ext cx="5107830" cy="36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2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BERINGIA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Bering land bridge – between Siberia and Alaska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Americans – nomads chasing food – hunters/gatherers</a:t>
            </a:r>
          </a:p>
          <a:p>
            <a:r>
              <a:rPr lang="en-US" dirty="0"/>
              <a:t>Spread all over Americas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9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AGE CREATURES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LEGENDS AN WALL PAINTINGS SHOW </a:t>
            </a:r>
          </a:p>
          <a:p>
            <a:pPr lvl="1"/>
            <a:r>
              <a:rPr lang="en-US" dirty="0"/>
              <a:t>MASTODONS</a:t>
            </a:r>
          </a:p>
          <a:p>
            <a:pPr lvl="1"/>
            <a:r>
              <a:rPr lang="en-US" dirty="0"/>
              <a:t>SABER-TOOTHED TIGERS</a:t>
            </a:r>
          </a:p>
          <a:p>
            <a:pPr lvl="1"/>
            <a:r>
              <a:rPr lang="en-US" dirty="0"/>
              <a:t>WOOLY MAMMOTH</a:t>
            </a:r>
          </a:p>
          <a:p>
            <a:endParaRPr lang="en-US" dirty="0"/>
          </a:p>
        </p:txBody>
      </p:sp>
      <p:pic>
        <p:nvPicPr>
          <p:cNvPr id="4" name="Picture 8" descr="http://2.bp.blogspot.com/-7Dy5s50Qjbs/UmHYUHRDRjI/AAAAAAAABCM/-EClyx2gZ-s/s1600/20121204174837!MammothVsMasto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74" y="3971346"/>
            <a:ext cx="7668126" cy="2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Settlements – </a:t>
            </a:r>
            <a:br>
              <a:rPr lang="en-US" dirty="0"/>
            </a:br>
            <a:r>
              <a:rPr lang="en-US" dirty="0"/>
              <a:t>small communities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About 5,000 years ago</a:t>
            </a:r>
          </a:p>
          <a:p>
            <a:r>
              <a:rPr lang="en-US" dirty="0"/>
              <a:t>People learned to farm = key advancement</a:t>
            </a:r>
          </a:p>
          <a:p>
            <a:r>
              <a:rPr lang="en-US" dirty="0"/>
              <a:t>Surplus = extra food to support large populations</a:t>
            </a:r>
          </a:p>
          <a:p>
            <a:pPr lvl="1"/>
            <a:r>
              <a:rPr lang="en-US" dirty="0"/>
              <a:t>Maize</a:t>
            </a:r>
          </a:p>
          <a:p>
            <a:pPr lvl="1"/>
            <a:r>
              <a:rPr lang="en-US" dirty="0"/>
              <a:t>Squash</a:t>
            </a:r>
          </a:p>
          <a:p>
            <a:pPr lvl="1"/>
            <a:r>
              <a:rPr lang="en-US" dirty="0"/>
              <a:t>Pumpkins</a:t>
            </a:r>
          </a:p>
          <a:p>
            <a:pPr lvl="1"/>
            <a:r>
              <a:rPr lang="en-US" dirty="0"/>
              <a:t>Beans </a:t>
            </a:r>
          </a:p>
          <a:p>
            <a:endParaRPr lang="en-US" dirty="0"/>
          </a:p>
        </p:txBody>
      </p:sp>
      <p:pic>
        <p:nvPicPr>
          <p:cNvPr id="4" name="Picture 3" descr="http://bed56888308e93972c04-0dfc23b7b97881dee012a129d9518bae.r34.cf1.rackcdn.com/sites/default/files/squash_variety_310.jpg?125538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75" y="595017"/>
            <a:ext cx="1961914" cy="19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wikia.nocookie.net/__cb20131128223759/creepypasta/images/7/7b/C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5159">
            <a:off x="1317911" y="733224"/>
            <a:ext cx="1118447" cy="16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blog.foodnetwork.com/healthyeats/files/2009/04/beans_le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65" y="4531958"/>
            <a:ext cx="2153124" cy="16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elanaspantry.com/blog/wp-content/uploads/2008/10/dsc_61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6" y="4494487"/>
            <a:ext cx="1682020" cy="16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OLMECS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5059"/>
            <a:ext cx="9601196" cy="3318936"/>
          </a:xfrm>
        </p:spPr>
        <p:txBody>
          <a:bodyPr/>
          <a:lstStyle/>
          <a:p>
            <a:r>
              <a:rPr lang="en-US" dirty="0"/>
              <a:t>1500 BC- 300 BC</a:t>
            </a:r>
          </a:p>
          <a:p>
            <a:r>
              <a:rPr lang="en-US" dirty="0"/>
              <a:t>PRESENT-DAY MEXICO, GUATEMALA, HONDURAS</a:t>
            </a:r>
          </a:p>
          <a:p>
            <a:r>
              <a:rPr lang="en-US" dirty="0"/>
              <a:t>LARGE STONE SCULPTURES (MOSTLY HEADS)</a:t>
            </a:r>
          </a:p>
          <a:p>
            <a:endParaRPr lang="en-US" dirty="0"/>
          </a:p>
        </p:txBody>
      </p:sp>
      <p:pic>
        <p:nvPicPr>
          <p:cNvPr id="4" name="Picture 2" descr="http://www.mesoweb.com/encyc/zooms/laVe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9" y="4204773"/>
            <a:ext cx="3855470" cy="26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zzisgoodies.wikispaces.com/file/view/MapOlmecInfluence.jpg/164146653/MapOlmecInflu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53" y="515486"/>
            <a:ext cx="4570900" cy="26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300-1100 AD</a:t>
            </a:r>
          </a:p>
          <a:p>
            <a:r>
              <a:rPr lang="en-US" dirty="0"/>
              <a:t>Rainforests of Honduras, Mexico, Belize, Guatemala </a:t>
            </a:r>
          </a:p>
          <a:p>
            <a:r>
              <a:rPr lang="en-US" dirty="0"/>
              <a:t>FARMED – maize, sweet potatoes, </a:t>
            </a:r>
          </a:p>
          <a:p>
            <a:r>
              <a:rPr lang="en-US" dirty="0"/>
              <a:t>May have had 2 million people</a:t>
            </a:r>
          </a:p>
          <a:p>
            <a:r>
              <a:rPr lang="en-US" dirty="0"/>
              <a:t>Stone step pyramids</a:t>
            </a:r>
          </a:p>
          <a:p>
            <a:r>
              <a:rPr lang="en-US" dirty="0"/>
              <a:t>Hieroglyphic writing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1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HUGE CALENDAR</a:t>
            </a:r>
          </a:p>
          <a:p>
            <a:r>
              <a:rPr lang="en-US" dirty="0"/>
              <a:t>KIND OF LIKE A SUN-DIAL AS WELL</a:t>
            </a:r>
          </a:p>
          <a:p>
            <a:r>
              <a:rPr lang="en-US" dirty="0"/>
              <a:t>365 STEPS (4 SIDES X 90, 5 AT THE TOP)</a:t>
            </a:r>
          </a:p>
          <a:p>
            <a:r>
              <a:rPr lang="en-US" dirty="0"/>
              <a:t>MAYA WERE VERY INTERESTED IN ASTRONOMY, MATHEMATICS AND ARCHITECTURE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CHICHEN ITZA </a:t>
            </a:r>
            <a:br>
              <a:rPr lang="en-US" dirty="0"/>
            </a:br>
            <a:r>
              <a:rPr lang="en-US" dirty="0"/>
              <a:t>major Mayan city</a:t>
            </a:r>
          </a:p>
        </p:txBody>
      </p:sp>
    </p:spTree>
    <p:extLst>
      <p:ext uri="{BB962C8B-B14F-4D97-AF65-F5344CB8AC3E}">
        <p14:creationId xmlns:p14="http://schemas.microsoft.com/office/powerpoint/2010/main" val="181930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CHICHEN ITZA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5" y="2285999"/>
            <a:ext cx="8157411" cy="39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202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The Americas</vt:lpstr>
      <vt:lpstr>ICE AGE</vt:lpstr>
      <vt:lpstr>BERINGIA</vt:lpstr>
      <vt:lpstr>ICE AGE CREATURES</vt:lpstr>
      <vt:lpstr>Settlements –  small communities development</vt:lpstr>
      <vt:lpstr>OLMECS</vt:lpstr>
      <vt:lpstr>MAYA</vt:lpstr>
      <vt:lpstr>CHICHEN ITZA  major Mayan city</vt:lpstr>
      <vt:lpstr>MAP OF THE CHICHEN ITZA</vt:lpstr>
      <vt:lpstr>THE PYRAMID – CALENDAR 90 STEPS ON 4 SIDES – 4 STEPS TO TOP – USE</vt:lpstr>
      <vt:lpstr>CHACMOOL – MAYAN GOD PLACED A BEATING HEART ON PLATE</vt:lpstr>
      <vt:lpstr>THE BALL COURT</vt:lpstr>
      <vt:lpstr>THE GOAL</vt:lpstr>
      <vt:lpstr>PYRAMID TODAY</vt:lpstr>
      <vt:lpstr>VERY STEEP/ SMALL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Americas</dc:title>
  <dc:creator>Aaron Mullinax</dc:creator>
  <cp:lastModifiedBy>Aaron Mullinax</cp:lastModifiedBy>
  <cp:revision>2</cp:revision>
  <dcterms:created xsi:type="dcterms:W3CDTF">2015-08-26T18:20:49Z</dcterms:created>
  <dcterms:modified xsi:type="dcterms:W3CDTF">2015-08-26T18:35:22Z</dcterms:modified>
</cp:coreProperties>
</file>